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4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413"/>
            <a:ext cx="9144000" cy="68580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1773382" y="1752600"/>
            <a:ext cx="50292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/>
              <a:t>স্বাগতম</a:t>
            </a:r>
            <a:r>
              <a:rPr lang="bn-BD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75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evel 3"/>
          <p:cNvSpPr/>
          <p:nvPr/>
        </p:nvSpPr>
        <p:spPr>
          <a:xfrm>
            <a:off x="3048000" y="907282"/>
            <a:ext cx="3200400" cy="1295400"/>
          </a:xfrm>
          <a:prstGeom prst="bevel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/>
              <a:t> </a:t>
            </a:r>
            <a:r>
              <a:rPr lang="bn-BD" sz="4000" dirty="0"/>
              <a:t>বাড়ীর কাজ</a:t>
            </a:r>
            <a:endParaRPr lang="en-US" sz="4000" dirty="0"/>
          </a:p>
        </p:txBody>
      </p:sp>
      <p:sp>
        <p:nvSpPr>
          <p:cNvPr id="6" name="Chevron 5"/>
          <p:cNvSpPr/>
          <p:nvPr/>
        </p:nvSpPr>
        <p:spPr>
          <a:xfrm>
            <a:off x="2286000" y="3505200"/>
            <a:ext cx="5257800" cy="838200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285750" indent="-285750" algn="ctr">
              <a:buFont typeface="Arial" pitchFamily="34" charset="0"/>
              <a:buChar char="•"/>
            </a:pPr>
            <a:r>
              <a:rPr lang="bn-BD" dirty="0" smtClean="0">
                <a:solidFill>
                  <a:schemeClr val="tx1"/>
                </a:solidFill>
              </a:rPr>
              <a:t>গুটি ইউরিয়া ব্যবহারের গুরুত্ব বর্ণনা কর ।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40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evel 2"/>
          <p:cNvSpPr/>
          <p:nvPr/>
        </p:nvSpPr>
        <p:spPr>
          <a:xfrm>
            <a:off x="685800" y="609600"/>
            <a:ext cx="4191000" cy="2362200"/>
          </a:xfrm>
          <a:prstGeom prst="beve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6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ধন্যবাদ </a:t>
            </a:r>
            <a:endParaRPr lang="en-US" sz="6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C:\Users\CHA-USR-19\Desktop\New folder\image_160_212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782515"/>
            <a:ext cx="31242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9738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70349" y="580449"/>
            <a:ext cx="381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শিক্ষক পরিচিতি </a:t>
            </a:r>
            <a:endParaRPr lang="en-US" sz="4000" dirty="0"/>
          </a:p>
        </p:txBody>
      </p:sp>
      <p:sp>
        <p:nvSpPr>
          <p:cNvPr id="5" name="Horizontal Scroll 4"/>
          <p:cNvSpPr/>
          <p:nvPr/>
        </p:nvSpPr>
        <p:spPr>
          <a:xfrm>
            <a:off x="2133600" y="1447800"/>
            <a:ext cx="5791200" cy="4267200"/>
          </a:xfrm>
          <a:prstGeom prst="horizontalScroll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s-IN" sz="2800" dirty="0"/>
              <a:t>নামঃ আফজাল হোসেন</a:t>
            </a:r>
          </a:p>
          <a:p>
            <a:pPr algn="ctr"/>
            <a:r>
              <a:rPr lang="as-IN" sz="2800" dirty="0" smtClean="0"/>
              <a:t> </a:t>
            </a:r>
            <a:r>
              <a:rPr lang="as-IN" sz="2800" dirty="0"/>
              <a:t>সহকারী </a:t>
            </a:r>
            <a:r>
              <a:rPr lang="as-IN" sz="2800" dirty="0" smtClean="0"/>
              <a:t>শিক্ষক</a:t>
            </a:r>
            <a:r>
              <a:rPr lang="bn-BD" sz="2800" dirty="0" smtClean="0"/>
              <a:t>(কৃষি)</a:t>
            </a:r>
            <a:endParaRPr lang="as-IN" sz="2800" dirty="0"/>
          </a:p>
          <a:p>
            <a:pPr algn="ctr"/>
            <a:r>
              <a:rPr lang="as-IN" sz="2800" dirty="0"/>
              <a:t>মল্লিকা দীঘির পাড় ফাজিল মাদরাসা </a:t>
            </a:r>
          </a:p>
          <a:p>
            <a:pPr algn="ctr"/>
            <a:r>
              <a:rPr lang="as-IN" sz="2800" dirty="0"/>
              <a:t>চাটখিল,নোয়াখালি</a:t>
            </a:r>
          </a:p>
          <a:p>
            <a:pPr algn="ctr"/>
            <a:r>
              <a:rPr lang="as-IN" sz="2800" dirty="0"/>
              <a:t>ইমেইলঃ</a:t>
            </a:r>
            <a:r>
              <a:rPr lang="en-US" sz="2800" dirty="0"/>
              <a:t>raselafzal91@gmail.com</a:t>
            </a:r>
          </a:p>
        </p:txBody>
      </p:sp>
    </p:spTree>
    <p:extLst>
      <p:ext uri="{BB962C8B-B14F-4D97-AF65-F5344CB8AC3E}">
        <p14:creationId xmlns:p14="http://schemas.microsoft.com/office/powerpoint/2010/main" val="20772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432079"/>
            <a:ext cx="510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 </a:t>
            </a:r>
            <a:r>
              <a:rPr lang="bn-BD" sz="5400" dirty="0" smtClean="0"/>
              <a:t>পাঠ পরিচিতি </a:t>
            </a:r>
            <a:endParaRPr lang="en-US" sz="5400" dirty="0"/>
          </a:p>
        </p:txBody>
      </p:sp>
      <p:sp>
        <p:nvSpPr>
          <p:cNvPr id="4" name="Wave 3"/>
          <p:cNvSpPr/>
          <p:nvPr/>
        </p:nvSpPr>
        <p:spPr>
          <a:xfrm>
            <a:off x="1524000" y="1334627"/>
            <a:ext cx="5562600" cy="4267200"/>
          </a:xfrm>
          <a:prstGeom prst="wave">
            <a:avLst/>
          </a:prstGeom>
          <a:solidFill>
            <a:schemeClr val="bg1">
              <a:lumMod val="85000"/>
            </a:schemeClr>
          </a:solidFill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>
                <a:solidFill>
                  <a:schemeClr val="accent3">
                    <a:lumMod val="50000"/>
                  </a:schemeClr>
                </a:solidFill>
              </a:rPr>
              <a:t>শ্রেনীঃ৮ম</a:t>
            </a:r>
          </a:p>
          <a:p>
            <a:pPr algn="ctr"/>
            <a:r>
              <a:rPr lang="bn-BD" sz="3600" dirty="0">
                <a:solidFill>
                  <a:schemeClr val="accent3">
                    <a:lumMod val="50000"/>
                  </a:schemeClr>
                </a:solidFill>
              </a:rPr>
              <a:t>বিষয়ঃ কৃষি</a:t>
            </a:r>
          </a:p>
          <a:p>
            <a:pPr algn="ctr"/>
            <a:r>
              <a:rPr lang="bn-BD" sz="3600" dirty="0">
                <a:solidFill>
                  <a:schemeClr val="accent3">
                    <a:lumMod val="50000"/>
                  </a:schemeClr>
                </a:solidFill>
              </a:rPr>
              <a:t>২য় অধ্যায়-১ম পাঠ</a:t>
            </a:r>
          </a:p>
          <a:p>
            <a:pPr algn="ctr"/>
            <a:r>
              <a:rPr lang="bn-BD" sz="3600" dirty="0">
                <a:solidFill>
                  <a:schemeClr val="accent3">
                    <a:lumMod val="50000"/>
                  </a:schemeClr>
                </a:solidFill>
              </a:rPr>
              <a:t>কৃষি প্রযুক্তি </a:t>
            </a:r>
          </a:p>
        </p:txBody>
      </p:sp>
    </p:spTree>
    <p:extLst>
      <p:ext uri="{BB962C8B-B14F-4D97-AF65-F5344CB8AC3E}">
        <p14:creationId xmlns:p14="http://schemas.microsoft.com/office/powerpoint/2010/main" val="4020582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00200" y="5334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       এসো নিচের ছবি গুলো লক্ষ্য করি 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74074"/>
            <a:ext cx="3657600" cy="3683726"/>
          </a:xfrm>
          <a:prstGeom prst="rect">
            <a:avLst/>
          </a:prstGeom>
        </p:spPr>
      </p:pic>
      <p:pic>
        <p:nvPicPr>
          <p:cNvPr id="1026" name="Picture 2" descr="C:\Users\CHA-USR-19\Desktop\New folder\1466199_1548112638774154_5501995057458275370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74074"/>
            <a:ext cx="4038600" cy="3683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200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HA-USR-19\Desktop\New folder\guti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57200"/>
            <a:ext cx="6477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38400" y="563880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       গুটি ইউরিয়া প্রয়োগ পদ্বতি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11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HA-USR-19\Desktop\12321222_1026918450712825_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5709"/>
            <a:ext cx="4181475" cy="4198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HA-USR-19\Desktop\farmer-620x33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33399"/>
            <a:ext cx="4114800" cy="4198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52600" y="53340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        উপরের ছবি গুলো দেখে বল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18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Alternate Process 2"/>
          <p:cNvSpPr/>
          <p:nvPr/>
        </p:nvSpPr>
        <p:spPr>
          <a:xfrm>
            <a:off x="2819400" y="762000"/>
            <a:ext cx="3657600" cy="1371600"/>
          </a:xfrm>
          <a:prstGeom prst="flowChartAlternateProcess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7200" dirty="0"/>
          </a:p>
        </p:txBody>
      </p:sp>
      <p:sp>
        <p:nvSpPr>
          <p:cNvPr id="4" name="Notched Right Arrow 3"/>
          <p:cNvSpPr/>
          <p:nvPr/>
        </p:nvSpPr>
        <p:spPr>
          <a:xfrm>
            <a:off x="2667000" y="2362200"/>
            <a:ext cx="4114800" cy="838200"/>
          </a:xfrm>
          <a:prstGeom prst="notched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/>
              <a:t>এ অধ্যায় শেষে শিক্ষার্থী </a:t>
            </a:r>
            <a:endParaRPr lang="en-US" dirty="0"/>
          </a:p>
        </p:txBody>
      </p:sp>
      <p:sp>
        <p:nvSpPr>
          <p:cNvPr id="5" name="Wave 4"/>
          <p:cNvSpPr/>
          <p:nvPr/>
        </p:nvSpPr>
        <p:spPr>
          <a:xfrm>
            <a:off x="1066800" y="3733800"/>
            <a:ext cx="6934200" cy="2209800"/>
          </a:xfrm>
          <a:prstGeom prst="wav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v"/>
            </a:pPr>
            <a:r>
              <a:rPr lang="bn-BD" sz="2400" dirty="0"/>
              <a:t>গুটি ইউরিয়া কি বলতে পারবে।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bn-BD" sz="2400" dirty="0"/>
              <a:t>গুটি ইউরিয়ার সুবিধা বলতে পারবে </a:t>
            </a:r>
            <a:r>
              <a:rPr lang="bn-BD" sz="2400" dirty="0" smtClean="0"/>
              <a:t>। </a:t>
            </a:r>
            <a:endParaRPr lang="en-US" sz="2400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bn-BD" sz="2400" dirty="0"/>
              <a:t> </a:t>
            </a:r>
            <a:r>
              <a:rPr lang="bn-BD" sz="2400" dirty="0" smtClean="0"/>
              <a:t>গুটি ইউরিয়া প্রয়োগ পদ্বতি সম্পর্কে বলতে পারবে।</a:t>
            </a:r>
            <a:endParaRPr lang="bn-BD" sz="2400" dirty="0"/>
          </a:p>
        </p:txBody>
      </p:sp>
    </p:spTree>
    <p:extLst>
      <p:ext uri="{BB962C8B-B14F-4D97-AF65-F5344CB8AC3E}">
        <p14:creationId xmlns:p14="http://schemas.microsoft.com/office/powerpoint/2010/main" val="1232789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1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3581400" y="838200"/>
            <a:ext cx="2743200" cy="1524000"/>
          </a:xfrm>
          <a:prstGeom prst="flowChartAlternateProcess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/>
              <a:t>একক কাজ 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2628900" y="3523565"/>
            <a:ext cx="46482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bn-BD" sz="4000" dirty="0"/>
              <a:t>গুটি ইউরিয়া কী ?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17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3276600" y="531725"/>
            <a:ext cx="2895600" cy="1828800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দলীয় কাজ 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3276600"/>
            <a:ext cx="65532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itchFamily="2" charset="2"/>
              <a:buChar char="q"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 গুটি  ইউরিয়া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ব্যবহারের সুবিধা গুলো বল ।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marL="742950" lvl="1" indent="-285750">
              <a:buFont typeface="Wingdings" pitchFamily="2" charset="2"/>
              <a:buChar char="q"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তোমাদের এলাকায় গুটি ইউরিয়া ব্যাবহার সম্পর্কে বল ।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80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366</TotalTime>
  <Words>110</Words>
  <Application>Microsoft Office PowerPoint</Application>
  <PresentationFormat>On-screen Show (4:3)</PresentationFormat>
  <Paragraphs>28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CHA-USR-19</dc:creator>
  <cp:lastModifiedBy>CHA-USR-19</cp:lastModifiedBy>
  <cp:revision>30</cp:revision>
  <dcterms:created xsi:type="dcterms:W3CDTF">2006-08-16T00:00:00Z</dcterms:created>
  <dcterms:modified xsi:type="dcterms:W3CDTF">2016-03-19T05:13:31Z</dcterms:modified>
</cp:coreProperties>
</file>